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39f6b8bc14d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39f6b8bc14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9f6b8bc14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9f6b8bc14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9f6b8bc14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9f6b8bc14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9f6b8bc14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9f6b8bc14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9f6b8bc14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9f6b8bc14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9f6b8bc14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9f6b8bc14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9ed5c07b3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9ed5c07b3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9f6b8bc14d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9f6b8bc14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9f6b8bc14d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9f6b8bc14d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9ed5c07b3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9ed5c07b3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9f6b8bc14d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9f6b8bc14d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9f6b8bc1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9f6b8bc1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9f6b8bc14d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9f6b8bc14d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9f6b8bc14d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9f6b8bc14d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9f6b8bc14d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9f6b8bc14d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9f6b8bc14d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9f6b8bc14d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9f6b8bc14d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9f6b8bc14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9f6b8bc14d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9f6b8bc14d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9f6b8bc14d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9f6b8bc14d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9f6b8bc14d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9f6b8bc14d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9f6b8bc14d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9f6b8bc14d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9ed5c07b3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9ed5c07b3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9f6b8bc14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9f6b8bc14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9f6b8bc14d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9f6b8bc14d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9f6b8bc14d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9f6b8bc14d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9f6b8bc14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9f6b8bc14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9f6b8bc14d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9f6b8bc14d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9f6b8bc14d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9f6b8bc14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9f6b8bc14d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9f6b8bc14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9f6b8bc14d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9f6b8bc14d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9f6b8bc14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9f6b8bc14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9f6b8bc14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9f6b8bc14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9f6b8bc14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9f6b8bc14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9f6b8bc14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9f6b8bc14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9f6b8bc14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9f6b8bc14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9f6b8bc14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9f6b8bc14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" name="Google Shape;9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" name="Google Shape;14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" name="Google Shape;1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" name="Google Shape;19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" name="Google Shape;2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  <p:sp>
        <p:nvSpPr>
          <p:cNvPr id="30" name="Google Shape;3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34" name="Google Shape;34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5" name="Google Shape;35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39" name="Google Shape;3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ozzyozbourne.github.io/gpumode/" TargetMode="External"/><Relationship Id="rId4" Type="http://schemas.openxmlformats.org/officeDocument/2006/relationships/hyperlink" Target="https://github.com/ozzyozbourne/gpumode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colab.research.google.com/drive/1PtM1Jz87-Ht4RlSZMxFkzSiSacqJInz-?usp=sharing" TargetMode="External"/><Relationship Id="rId4" Type="http://schemas.openxmlformats.org/officeDocument/2006/relationships/hyperlink" Target="https://ozzyozbourne.github.io/gpumode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ozzyozbourne.github.io/gpumode/" TargetMode="External"/><Relationship Id="rId4" Type="http://schemas.openxmlformats.org/officeDocument/2006/relationships/hyperlink" Target="https://colab.research.google.com/drive/1RIDLMwNzs76vSxR6KLW6IgNF5rhD7Ogm?usp=sharing" TargetMode="External"/><Relationship Id="rId5" Type="http://schemas.openxmlformats.org/officeDocument/2006/relationships/hyperlink" Target="https://ozzyozbourne.github.io/gpumode/" TargetMode="External"/><Relationship Id="rId6" Type="http://schemas.openxmlformats.org/officeDocument/2006/relationships/hyperlink" Target="https://colab.research.google.com/drive/1YbXhd9aLHkd2d87K9EpHVmV5Z-Y0MqzN?usp=sharing" TargetMode="External"/><Relationship Id="rId7" Type="http://schemas.openxmlformats.org/officeDocument/2006/relationships/hyperlink" Target="https://ozzyozbourne.github.io/gpumode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ozzyozbourne.github.io/gpumode/" TargetMode="External"/><Relationship Id="rId4" Type="http://schemas.openxmlformats.org/officeDocument/2006/relationships/hyperlink" Target="https://ozzyozbourne.github.io/gpumode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idx="1" type="subTitle"/>
          </p:nvPr>
        </p:nvSpPr>
        <p:spPr>
          <a:xfrm>
            <a:off x="185700" y="88925"/>
            <a:ext cx="8520600" cy="31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CUDA</a:t>
            </a:r>
            <a:endParaRPr/>
          </a:p>
        </p:txBody>
      </p:sp>
      <p:sp>
        <p:nvSpPr>
          <p:cNvPr id="51" name="Google Shape;51;p13"/>
          <p:cNvSpPr txBox="1"/>
          <p:nvPr/>
        </p:nvSpPr>
        <p:spPr>
          <a:xfrm>
            <a:off x="755950" y="667025"/>
            <a:ext cx="68259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Architecture of CPU vs GPU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Write our first cuda program in c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Thread hierarchy And Warps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Divergence In Warps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SIMD VS SIMT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 - 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Github Pages -&gt; 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https://ozzyozbourne.github.io/gpumode/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/>
              <a:t>Github -&gt;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https://github.com/ozzyozbourne/gpumode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2" title="Screenshot 2025-11-01 at 22.35.5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79794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3" title="Screenshot 2025-11-01 at 22.37.0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4" title="Screenshot 2025-11-01 at 22.37.5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79794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5" title="Screenshot 2025-11-02 at 09.53.3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5756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6" title="Screenshot 2025-11-02 at 10.01.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3681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7" title="Screenshot 2025-10-30 at 21.19.1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393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8" title="Screenshot 2025-11-03 at 18.10.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9" title="Screenshot 2025-11-04 at 06.16.3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50" y="863925"/>
            <a:ext cx="8839204" cy="309458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9"/>
          <p:cNvSpPr txBox="1"/>
          <p:nvPr/>
        </p:nvSpPr>
        <p:spPr>
          <a:xfrm>
            <a:off x="1741675" y="533625"/>
            <a:ext cx="540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0" title="Screenshot 2025-10-31 at 08.57.0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225987" cy="483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0" title="Screenshot 2025-10-31 at 08.59.1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0787" y="152400"/>
            <a:ext cx="408763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/>
        </p:nvSpPr>
        <p:spPr>
          <a:xfrm>
            <a:off x="222350" y="1111725"/>
            <a:ext cx="8619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Now </a:t>
            </a:r>
            <a:r>
              <a:rPr lang="en" sz="1600"/>
              <a:t>let's</a:t>
            </a:r>
            <a:r>
              <a:rPr lang="en" sz="1600"/>
              <a:t> write our first cuda program and see </a:t>
            </a:r>
            <a:r>
              <a:rPr lang="en" sz="1600"/>
              <a:t>the power of the cuda debugger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Google collab -&gt;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https://colab.research.google.com/drive/1PtM1Jz87-Ht4RlSZMxFkzSiSacqJInz-?usp=sharing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Or to go -&gt; </a:t>
            </a:r>
            <a:r>
              <a:rPr lang="en" sz="1600" u="sng">
                <a:solidFill>
                  <a:schemeClr val="hlink"/>
                </a:solidFill>
                <a:hlinkClick r:id="rId4"/>
              </a:rPr>
              <a:t>https://ozzyozbourne.github.io/gpumode/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And click on “First Cuda Program with CUDA-GDB”</a:t>
            </a:r>
            <a:endParaRPr sz="1600"/>
          </a:p>
        </p:txBody>
      </p:sp>
      <p:sp>
        <p:nvSpPr>
          <p:cNvPr id="144" name="Google Shape;144;p31"/>
          <p:cNvSpPr txBox="1"/>
          <p:nvPr/>
        </p:nvSpPr>
        <p:spPr>
          <a:xfrm>
            <a:off x="1860250" y="340950"/>
            <a:ext cx="426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Checkpoint 1 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4" title="Screenshot 2025-11-01 at 21.12.1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4146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2" title="Screenshot 2025-11-04 at 04.42.4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8429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3" title="Screenshot 2025-11-04 at 04.47.3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17098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4" title="Screenshot 2025-11-04 at 05.07.1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5756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5" title="Screenshot 2025-11-03 at 18.02.5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7704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6" title="Screenshot 2025-11-03 at 18.12.0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7" title="Screenshot 2025-11-03 at 18.14.4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8"/>
          <p:cNvSpPr txBox="1"/>
          <p:nvPr/>
        </p:nvSpPr>
        <p:spPr>
          <a:xfrm>
            <a:off x="133425" y="111175"/>
            <a:ext cx="469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38" title="Screenshot 2025-11-04 at 06.20.5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500" y="271000"/>
            <a:ext cx="7324268" cy="432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9" title="Screenshot 2025-11-04 at 08.50.1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17098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0"/>
          <p:cNvSpPr txBox="1"/>
          <p:nvPr/>
        </p:nvSpPr>
        <p:spPr>
          <a:xfrm>
            <a:off x="2312350" y="163050"/>
            <a:ext cx="426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Checkpoint 2</a:t>
            </a:r>
            <a:endParaRPr b="1"/>
          </a:p>
        </p:txBody>
      </p:sp>
      <p:sp>
        <p:nvSpPr>
          <p:cNvPr id="191" name="Google Shape;191;p40"/>
          <p:cNvSpPr txBox="1"/>
          <p:nvPr/>
        </p:nvSpPr>
        <p:spPr>
          <a:xfrm>
            <a:off x="348325" y="807850"/>
            <a:ext cx="84711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Let's</a:t>
            </a:r>
            <a:r>
              <a:rPr lang="en" sz="1300">
                <a:solidFill>
                  <a:schemeClr val="dk1"/>
                </a:solidFill>
              </a:rPr>
              <a:t> Play with thread Blocks and Dims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Google collab 5 -&gt; https://colab.research.google.com/drive/1dXMtyFZcOuyFvdnTVycdr8fRdJIwt4mt?usp=sharing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Or to go -&gt; </a:t>
            </a:r>
            <a:r>
              <a:rPr lang="en" sz="13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https://ozzyozbourne.github.io/gpumode/</a:t>
            </a:r>
            <a:r>
              <a:rPr lang="en" sz="1300">
                <a:solidFill>
                  <a:schemeClr val="dk1"/>
                </a:solidFill>
              </a:rPr>
              <a:t> And click on “Cuda Thread Block Example”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Google collab 6 -&gt; </a:t>
            </a:r>
            <a:r>
              <a:rPr lang="en" sz="1300" u="sng">
                <a:solidFill>
                  <a:schemeClr val="hlink"/>
                </a:solidFill>
                <a:hlinkClick r:id="rId4"/>
              </a:rPr>
              <a:t>https://colab.research.google.com/drive/1RIDLMwNzs76vSxR6KLW6IgNF5rhD7Ogm?usp=sharing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Or to go -&gt; </a:t>
            </a:r>
            <a:r>
              <a:rPr lang="en" sz="13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https://ozzyozbourne.github.io/gpumode/</a:t>
            </a:r>
            <a:r>
              <a:rPr lang="en" sz="1300">
                <a:solidFill>
                  <a:schemeClr val="dk1"/>
                </a:solidFill>
              </a:rPr>
              <a:t> And click on “Memory Latency Hiding”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Profiling cuda kernel basic example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Google collab 7 -&gt; </a:t>
            </a:r>
            <a:r>
              <a:rPr lang="en" sz="1300" u="sng">
                <a:solidFill>
                  <a:schemeClr val="hlink"/>
                </a:solidFill>
                <a:hlinkClick r:id="rId6"/>
              </a:rPr>
              <a:t>https://colab.research.google.com/drive/1YbXhd9aLHkd2d87K9EpHVmV5Z-Y0MqzN?usp=sharing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Or to go -&gt; </a:t>
            </a:r>
            <a:r>
              <a:rPr lang="en" sz="1300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https://ozzyozbourne.github.io/gpumode/</a:t>
            </a:r>
            <a:r>
              <a:rPr lang="en" sz="1300">
                <a:solidFill>
                  <a:schemeClr val="dk1"/>
                </a:solidFill>
              </a:rPr>
              <a:t> And click on “Basic Profiling”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41" title="Screenshot 2025-10-31 at 09.06.4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75" y="152400"/>
            <a:ext cx="478601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1" title="Screenshot 2025-10-31 at 09.07.5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9285" y="152400"/>
            <a:ext cx="3982315" cy="4546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5" title="Screenshot 2025-11-01 at 21.13.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5534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42" title="Screenshot 2025-11-03 at 16.23.0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7" cy="345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3"/>
          <p:cNvSpPr txBox="1"/>
          <p:nvPr/>
        </p:nvSpPr>
        <p:spPr>
          <a:xfrm>
            <a:off x="2060375" y="326100"/>
            <a:ext cx="426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CheckPoint 3</a:t>
            </a:r>
            <a:endParaRPr b="1"/>
          </a:p>
        </p:txBody>
      </p:sp>
      <p:sp>
        <p:nvSpPr>
          <p:cNvPr id="208" name="Google Shape;208;p43"/>
          <p:cNvSpPr txBox="1"/>
          <p:nvPr/>
        </p:nvSpPr>
        <p:spPr>
          <a:xfrm>
            <a:off x="348350" y="778200"/>
            <a:ext cx="80562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Divergence!!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Google collab 8 -&gt; https://colab.research.google.com/drive/1tjd5cXi1CN_BhBwUs5KkXCPtrxxws_FI?usp=sharing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Or to go -&gt; </a:t>
            </a:r>
            <a:r>
              <a:rPr lang="en" sz="13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https://ozzyozbourne.github.io/gpumode/</a:t>
            </a:r>
            <a:r>
              <a:rPr lang="en" sz="1300">
                <a:solidFill>
                  <a:schemeClr val="dk1"/>
                </a:solidFill>
              </a:rPr>
              <a:t> And click on “If_else_warp_divergence”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Google collab 9 -&gt; https://colab.research.google.com/drive/1_AR_uKcw5XZcgRcwnogdhSP0MtTnjkCo?usp=sharing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Or to go -&gt; </a:t>
            </a:r>
            <a:r>
              <a:rPr lang="en" sz="13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https://ozzyozbourne.github.io/gpumode/</a:t>
            </a:r>
            <a:r>
              <a:rPr lang="en" sz="1300">
                <a:solidFill>
                  <a:schemeClr val="dk1"/>
                </a:solidFill>
              </a:rPr>
              <a:t> And click on “No Divergence”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44" title="Screenshot 2025-11-02 at 13.04.3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531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45" title="Screenshot 2025-11-04 at 11.46.1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227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46" title="Screenshot 2025-11-03 at 15.28.5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3461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7" title="Screenshot 2025-11-02 at 21.29.4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75" y="930575"/>
            <a:ext cx="8839200" cy="306720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7"/>
          <p:cNvSpPr txBox="1"/>
          <p:nvPr/>
        </p:nvSpPr>
        <p:spPr>
          <a:xfrm>
            <a:off x="1771325" y="207550"/>
            <a:ext cx="426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 Cores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8" title="Screenshot 2025-11-02 at 21.51.2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3900"/>
            <a:ext cx="8839200" cy="3708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6" title="Screenshot 2025-11-01 at 21.14.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9156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 title="Screenshot 2025-11-01 at 21.18.2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354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8" title="Screenshot 2025-11-01 at 22.32.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5756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9" title="Screenshot 2025-11-01 at 22.32.4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649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20" title="Screenshot 2025-11-01 at 22.33.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1" title="Screenshot 2025-11-01 at 22.34.3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1345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sda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